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1812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85091" y="3708718"/>
            <a:ext cx="895656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개인 얼굴형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피부톤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라이프 스타일을 종합 분석해서 최적의 헤어스타일 추천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팔이 정교한 커팅과 염색 작업 수행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가상 현실로 시술 전 다양한 스타일 미리 체험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나노 기술을 활용한 모발 관리 시스템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 맞춤형 모발 건강 관리 프로그램 일반화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D8CFDD7-5803-A3C1-8264-C0FB9BA60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363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55ABB-BE36-8739-EDEF-888EBA510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F7EC3B-627C-BE8F-6AD6-93667207D216}"/>
              </a:ext>
            </a:extLst>
          </p:cNvPr>
          <p:cNvSpPr txBox="1"/>
          <p:nvPr/>
        </p:nvSpPr>
        <p:spPr>
          <a:xfrm>
            <a:off x="-2432" y="4209589"/>
            <a:ext cx="92607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ko-KR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각 동물의 건강 상태</a:t>
            </a:r>
            <a:r>
              <a:rPr lang="en-US" altLang="ko-KR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활동량</a:t>
            </a:r>
            <a:r>
              <a:rPr lang="en-US" altLang="ko-KR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체중 등을 분석하여 최적의 급여량 자동 조절</a:t>
            </a:r>
            <a:endParaRPr lang="en-US" altLang="ko-KR" sz="24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영양 분석을 통한 맞춤형 사료 배합 시스템 도입</a:t>
            </a:r>
            <a:endParaRPr lang="en-US" altLang="ko-KR" sz="24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가축 농장의 경우 </a:t>
            </a:r>
            <a:r>
              <a:rPr lang="ko-KR" altLang="en-US" sz="2400" b="1" kern="0" spc="-15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드론과</a:t>
            </a: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로봇이 결합되어 대규모 자동 급식 시스템 구축</a:t>
            </a:r>
            <a:endParaRPr lang="en-US" altLang="ko-KR" sz="24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동물의 행동 패턴과 선호도를 학습하여 최적의 급여 시간 자동 설정</a:t>
            </a:r>
            <a:endParaRPr lang="en-US" altLang="ko-KR" sz="24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ko-KR" altLang="en-US" sz="24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질병 예방을 위한 영양 관리와 급식 이력 자동 기록 시스템 구축</a:t>
            </a:r>
            <a:endParaRPr lang="en-US" altLang="ko-KR" sz="24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A55F7E6-E06B-0CBD-3A15-B7C6ED8FD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816"/>
          <a:stretch/>
        </p:blipFill>
        <p:spPr>
          <a:xfrm>
            <a:off x="0" y="1"/>
            <a:ext cx="9144000" cy="47966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3016A99-5CA8-2EB2-EA42-D10B51EF55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9660"/>
            <a:ext cx="9144000" cy="367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029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643D6-CD91-5F40-CCA8-77139907F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CACAE0-9714-7B56-115D-B7E981DF541A}"/>
              </a:ext>
            </a:extLst>
          </p:cNvPr>
          <p:cNvSpPr txBox="1"/>
          <p:nvPr/>
        </p:nvSpPr>
        <p:spPr>
          <a:xfrm>
            <a:off x="0" y="3429000"/>
            <a:ext cx="914400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홀로그램 기술로 실제 같은 대면감의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회의 실현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실시간 다국어 통역 서비스가 기본 탑재되어 언어 장벽 해소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감정 인식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참석자들의 반응을 분석하여 회의 효율성 제고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가상 공간에서 실제처럼 자료를 주고받고 협업하는 기능 구현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7AF7336-04FE-218F-07E7-F8F56C790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816"/>
          <a:stretch/>
        </p:blipFill>
        <p:spPr>
          <a:xfrm>
            <a:off x="0" y="1"/>
            <a:ext cx="9144000" cy="4796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E2090DD4-30F9-6EE2-7BAC-D9C0492F7A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9659"/>
            <a:ext cx="9144000" cy="285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273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CFE28-D204-F5BF-C12F-3A72A7A81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9279EF-981D-BEC2-D38E-661D1365B684}"/>
              </a:ext>
            </a:extLst>
          </p:cNvPr>
          <p:cNvSpPr txBox="1"/>
          <p:nvPr/>
        </p:nvSpPr>
        <p:spPr>
          <a:xfrm>
            <a:off x="0" y="3784338"/>
            <a:ext cx="9144000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 체형 맞춤형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프린팅 의류 제작 일반화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날씨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상황에 따라 색상과 디자인이 변하는 스마트 의류 등장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스타일리스트가 개인의 취향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일정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TPO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고려한 코디 제안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가상 피팅으로 입어보지 않고도 실제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착용감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확인 가능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E409C6F-7C3E-CAD9-960D-4A68B01C3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816"/>
          <a:stretch/>
        </p:blipFill>
        <p:spPr>
          <a:xfrm>
            <a:off x="0" y="1"/>
            <a:ext cx="9144000" cy="47966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FDB915A8-ED5E-34B2-20D9-A41B1997DE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64626"/>
            <a:ext cx="9144000" cy="316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48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58F99-8A18-57F7-2C58-05AA41981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DA2163-872E-52C9-3881-AB94E2C8889D}"/>
              </a:ext>
            </a:extLst>
          </p:cNvPr>
          <p:cNvSpPr txBox="1"/>
          <p:nvPr/>
        </p:nvSpPr>
        <p:spPr>
          <a:xfrm>
            <a:off x="0" y="3794083"/>
            <a:ext cx="9144000" cy="2550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자율 작업 로봇이 위험한 고층 작업 전담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실시간으로 공정 관리와 품질 검수 수행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드론과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로봇이 협업하여 대규모 건설 자동화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건물 자재의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프린팅으로 현장 제작 시스템 도입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7CC70F4-A3EF-A39B-A63E-4C631D6EC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816"/>
          <a:stretch/>
        </p:blipFill>
        <p:spPr>
          <a:xfrm>
            <a:off x="0" y="1"/>
            <a:ext cx="9144000" cy="4796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231442A-7D94-A56D-035E-FC5E3C6D97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9661"/>
            <a:ext cx="9144000" cy="314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050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526D5-4FE0-A951-6042-93216D016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2D399F2-7088-2464-E05C-FD888BCF1EFF}"/>
              </a:ext>
            </a:extLst>
          </p:cNvPr>
          <p:cNvSpPr txBox="1"/>
          <p:nvPr/>
        </p:nvSpPr>
        <p:spPr>
          <a:xfrm>
            <a:off x="0" y="3765508"/>
            <a:ext cx="9144000" cy="312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뇌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컴퓨터 인터페이스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(BCI)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기술로 생각만으로도 학습 내용을 입력하고 이해하는 시스템 도입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전세계 학생들과 실시간으로 소통하며 공동 프로젝트를 수행하는 글로벌 러닝 플랫폼 일반화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가상 현실 속에서 역사적 사건을 직접 체험하거나 우주 탐사</a:t>
            </a:r>
            <a:r>
              <a:rPr lang="en-US" altLang="ko-KR" sz="26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spc="-15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심해 탐험 등 물리적 한계를 넘어서는 체험 학습 실현</a:t>
            </a:r>
            <a:endParaRPr lang="en-US" altLang="ko-KR" sz="2600" b="1" kern="0" spc="-15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유전자 분석과 뇌과학을 접목한 개인별 최적 학습법 제시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2438DE6-A4FA-0A55-BFA0-EC531F9C5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816"/>
          <a:stretch/>
        </p:blipFill>
        <p:spPr>
          <a:xfrm>
            <a:off x="0" y="1"/>
            <a:ext cx="9144000" cy="47966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80104A5-6158-6F0E-566B-D4A974455F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79661"/>
            <a:ext cx="9144000" cy="3187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352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258</TotalTime>
  <Words>253</Words>
  <Application>Microsoft Office PowerPoint</Application>
  <PresentationFormat>화면 슬라이드 쇼(4:3)</PresentationFormat>
  <Paragraphs>26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28</cp:revision>
  <dcterms:created xsi:type="dcterms:W3CDTF">2024-11-29T07:51:56Z</dcterms:created>
  <dcterms:modified xsi:type="dcterms:W3CDTF">2025-01-17T01:03:01Z</dcterms:modified>
</cp:coreProperties>
</file>